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71141-8FD4-4CCF-9251-8FF7C530CB92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9121-CEA7-440E-9B86-2BBFFFA37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092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71141-8FD4-4CCF-9251-8FF7C530CB92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9121-CEA7-440E-9B86-2BBFFFA37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346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71141-8FD4-4CCF-9251-8FF7C530CB92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9121-CEA7-440E-9B86-2BBFFFA37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473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71141-8FD4-4CCF-9251-8FF7C530CB92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9121-CEA7-440E-9B86-2BBFFFA37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402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71141-8FD4-4CCF-9251-8FF7C530CB92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9121-CEA7-440E-9B86-2BBFFFA37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0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71141-8FD4-4CCF-9251-8FF7C530CB92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9121-CEA7-440E-9B86-2BBFFFA37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248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71141-8FD4-4CCF-9251-8FF7C530CB92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9121-CEA7-440E-9B86-2BBFFFA37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733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71141-8FD4-4CCF-9251-8FF7C530CB92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9121-CEA7-440E-9B86-2BBFFFA37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124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71141-8FD4-4CCF-9251-8FF7C530CB92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9121-CEA7-440E-9B86-2BBFFFA37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429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71141-8FD4-4CCF-9251-8FF7C530CB92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9121-CEA7-440E-9B86-2BBFFFA37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323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71141-8FD4-4CCF-9251-8FF7C530CB92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9121-CEA7-440E-9B86-2BBFFFA37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415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71141-8FD4-4CCF-9251-8FF7C530CB92}" type="datetimeFigureOut">
              <a:rPr lang="en-US" smtClean="0"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09121-CEA7-440E-9B86-2BBFFFA37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155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7772400" cy="1524000"/>
          </a:xfrm>
        </p:spPr>
        <p:txBody>
          <a:bodyPr/>
          <a:lstStyle/>
          <a:p>
            <a:r>
              <a:rPr lang="en-US" b="1" dirty="0" smtClean="0">
                <a:latin typeface="Ravie" pitchFamily="82" charset="0"/>
              </a:rPr>
              <a:t>ALCOHOL</a:t>
            </a:r>
            <a:endParaRPr lang="en-US" b="1" dirty="0">
              <a:latin typeface="Ravie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67000"/>
            <a:ext cx="6400800" cy="32004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ambrewer\AppData\Local\Microsoft\Windows\Temporary Internet Files\Content.IE5\QK2C4CRO\MP900409239[2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884" y="1905000"/>
            <a:ext cx="5270715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1397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Ravie" pitchFamily="82" charset="0"/>
              </a:rPr>
              <a:t>Alcohol and the Body</a:t>
            </a:r>
            <a:endParaRPr lang="en-US" sz="4000" b="1" dirty="0"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Alcohol </a:t>
            </a:r>
            <a:r>
              <a:rPr lang="en-US" dirty="0" smtClean="0"/>
              <a:t>is a drug that produced by a chemical reaction in fruits, vegetables, and grains.</a:t>
            </a:r>
          </a:p>
          <a:p>
            <a:r>
              <a:rPr lang="en-US" dirty="0" smtClean="0"/>
              <a:t>It is a </a:t>
            </a:r>
            <a:r>
              <a:rPr lang="en-US" b="1" dirty="0" smtClean="0"/>
              <a:t>depressant</a:t>
            </a:r>
            <a:r>
              <a:rPr lang="en-US" dirty="0" smtClean="0"/>
              <a:t> that has powerful effects on the body.</a:t>
            </a:r>
          </a:p>
          <a:p>
            <a:r>
              <a:rPr lang="en-US" b="1" dirty="0" smtClean="0"/>
              <a:t>Alcohol </a:t>
            </a:r>
            <a:r>
              <a:rPr lang="en-US" dirty="0" smtClean="0"/>
              <a:t>slows down the functions of the brain and other parts of the nervous system. It also affects the digestive and urinary systems.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21756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>
                <a:latin typeface="Ravie" pitchFamily="82" charset="0"/>
              </a:rPr>
              <a:t>Effects Of Alcohol on The Body</a:t>
            </a:r>
            <a:endParaRPr lang="en-US" sz="4000" b="1" dirty="0"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Alcohol</a:t>
            </a:r>
            <a:r>
              <a:rPr lang="en-US" dirty="0" smtClean="0"/>
              <a:t> has </a:t>
            </a:r>
            <a:r>
              <a:rPr lang="en-US" b="1" dirty="0" smtClean="0"/>
              <a:t>Short-term</a:t>
            </a:r>
            <a:r>
              <a:rPr lang="en-US" dirty="0" smtClean="0"/>
              <a:t> and </a:t>
            </a:r>
            <a:r>
              <a:rPr lang="en-US" b="1" dirty="0" smtClean="0"/>
              <a:t>Long-term</a:t>
            </a:r>
            <a:r>
              <a:rPr lang="en-US" dirty="0" smtClean="0"/>
              <a:t> effects on the following:</a:t>
            </a:r>
          </a:p>
          <a:p>
            <a:r>
              <a:rPr lang="en-US" b="1" dirty="0" smtClean="0"/>
              <a:t>Mouth and Esophagus </a:t>
            </a:r>
          </a:p>
          <a:p>
            <a:r>
              <a:rPr lang="en-US" b="1" dirty="0" smtClean="0"/>
              <a:t>Heart and Blood Vessels</a:t>
            </a:r>
          </a:p>
          <a:p>
            <a:r>
              <a:rPr lang="en-US" b="1" dirty="0" smtClean="0"/>
              <a:t>Brain and Nervous system</a:t>
            </a:r>
          </a:p>
          <a:p>
            <a:r>
              <a:rPr lang="en-US" b="1" dirty="0" smtClean="0"/>
              <a:t>Liver </a:t>
            </a:r>
          </a:p>
          <a:p>
            <a:r>
              <a:rPr lang="en-US" b="1" dirty="0" smtClean="0"/>
              <a:t>Stomach and Pancreas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13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>
                <a:latin typeface="Ravie" pitchFamily="82" charset="0"/>
              </a:rPr>
              <a:t>Alcohol and the Individual</a:t>
            </a:r>
            <a:endParaRPr lang="en-US" sz="4000" b="1" dirty="0"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Body size</a:t>
            </a:r>
            <a:r>
              <a:rPr lang="en-US" dirty="0" smtClean="0"/>
              <a:t>. The same amount of alcohol has a greater effect on a small person than a larger person.</a:t>
            </a:r>
          </a:p>
          <a:p>
            <a:r>
              <a:rPr lang="en-US" b="1" dirty="0" smtClean="0"/>
              <a:t>Gender</a:t>
            </a:r>
            <a:r>
              <a:rPr lang="en-US" dirty="0" smtClean="0"/>
              <a:t> alcohol moves into the bloodstream faster in females.</a:t>
            </a:r>
          </a:p>
          <a:p>
            <a:r>
              <a:rPr lang="en-US" b="1" dirty="0" smtClean="0"/>
              <a:t>Time frame</a:t>
            </a:r>
            <a:r>
              <a:rPr lang="en-US" dirty="0" smtClean="0"/>
              <a:t>. A person who drinks a lot in a short period of time is more likely to become intoxicated. Rapid drinking overwhelms the liver ‘s ability to break down  the alcohol.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91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Ravie" pitchFamily="82" charset="0"/>
              </a:rPr>
              <a:t>Continue</a:t>
            </a:r>
            <a:endParaRPr lang="en-US" b="1" dirty="0"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Amount</a:t>
            </a:r>
            <a:r>
              <a:rPr lang="en-US" dirty="0" smtClean="0"/>
              <a:t>. Drinking large quantity of alcohol causes alcohol levels in the bloodstream to rise. If the levels become too high, alcohol poisoning can occur.</a:t>
            </a:r>
          </a:p>
          <a:p>
            <a:r>
              <a:rPr lang="en-US" b="1" dirty="0" smtClean="0"/>
              <a:t>Food</a:t>
            </a:r>
            <a:r>
              <a:rPr lang="en-US" dirty="0" smtClean="0"/>
              <a:t>. Food in the stomach slows down the passage of alcohol into the bloodstream.</a:t>
            </a:r>
          </a:p>
          <a:p>
            <a:r>
              <a:rPr lang="en-US" b="1" dirty="0" smtClean="0"/>
              <a:t>Medicine</a:t>
            </a:r>
            <a:r>
              <a:rPr lang="en-US" dirty="0" smtClean="0"/>
              <a:t>. Alcohol can interfere with the effects of medicines, and medicines can intensify the effects of alcohol.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669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>
                <a:latin typeface="Ravie" pitchFamily="82" charset="0"/>
              </a:rPr>
              <a:t>Blood alcohol Concentration</a:t>
            </a:r>
            <a:endParaRPr lang="en-US" sz="4000" b="1" dirty="0">
              <a:latin typeface="Ravie" pitchFamily="8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+mj-lt"/>
              </a:rPr>
              <a:t>Blood alcohol concentration </a:t>
            </a:r>
            <a:r>
              <a:rPr lang="en-US" i="1" dirty="0" smtClean="0">
                <a:latin typeface="+mj-lt"/>
              </a:rPr>
              <a:t>is the amount of alcohol in a person’s bloodstream.</a:t>
            </a:r>
          </a:p>
          <a:p>
            <a:r>
              <a:rPr lang="en-US" b="1" dirty="0" smtClean="0"/>
              <a:t>Intoxicated</a:t>
            </a:r>
            <a:r>
              <a:rPr lang="en-US" dirty="0" smtClean="0"/>
              <a:t> </a:t>
            </a:r>
            <a:r>
              <a:rPr lang="en-US" i="1" dirty="0" smtClean="0"/>
              <a:t>is physically and mentally impaired by the use of alcohol.</a:t>
            </a:r>
            <a:r>
              <a:rPr lang="en-US" dirty="0" smtClean="0"/>
              <a:t> A </a:t>
            </a:r>
            <a:r>
              <a:rPr lang="en-US" b="1" dirty="0" smtClean="0"/>
              <a:t>BAC </a:t>
            </a:r>
            <a:r>
              <a:rPr lang="en-US" dirty="0" smtClean="0"/>
              <a:t>of 0.1 percent, or in some states, 0.08 percent is considered legally intoxicated.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b="1" dirty="0" smtClean="0"/>
              <a:t>Binge drinking </a:t>
            </a:r>
            <a:r>
              <a:rPr lang="en-US" i="1" dirty="0" smtClean="0"/>
              <a:t>is the consumption of several alcoholic drinks in a very short period of time. </a:t>
            </a:r>
          </a:p>
          <a:p>
            <a:r>
              <a:rPr lang="en-US" b="1" dirty="0" smtClean="0"/>
              <a:t>Fetal Alcohol Syndrome </a:t>
            </a:r>
            <a:r>
              <a:rPr lang="en-US" i="1" dirty="0" smtClean="0"/>
              <a:t>is a group of alcohol-related birth defects that include both physical and mental problems.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224647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Ravie" pitchFamily="82" charset="0"/>
              </a:rPr>
              <a:t>Alcohol and Teens</a:t>
            </a:r>
            <a:endParaRPr lang="en-US" sz="4000" b="1" dirty="0"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Up to two-thirds of suicides on college campuses involves alcohol.</a:t>
            </a:r>
          </a:p>
          <a:p>
            <a:r>
              <a:rPr lang="en-US" dirty="0" smtClean="0"/>
              <a:t>Almost one-half of all traffic deaths of people under age 25  involve alcohol.</a:t>
            </a:r>
          </a:p>
          <a:p>
            <a:r>
              <a:rPr lang="en-US" dirty="0" smtClean="0"/>
              <a:t>Nearly a quarter of all violent crimes committed by teens involve alcohol.</a:t>
            </a:r>
          </a:p>
          <a:p>
            <a:r>
              <a:rPr lang="en-US" dirty="0" smtClean="0"/>
              <a:t>Between one-third and two-thirds of date rape cases among teens and college students involve alcohol.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931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365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ALCOHOL</vt:lpstr>
      <vt:lpstr>Alcohol and the Body</vt:lpstr>
      <vt:lpstr>Effects Of Alcohol on The Body</vt:lpstr>
      <vt:lpstr>Alcohol and the Individual</vt:lpstr>
      <vt:lpstr>Continue</vt:lpstr>
      <vt:lpstr>Blood alcohol Concentration</vt:lpstr>
      <vt:lpstr>Alcohol and Teens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ALCOHOL</dc:title>
  <dc:creator>ambrewer</dc:creator>
  <cp:lastModifiedBy>Allen M. Brewer</cp:lastModifiedBy>
  <cp:revision>8</cp:revision>
  <dcterms:created xsi:type="dcterms:W3CDTF">2012-01-03T17:50:56Z</dcterms:created>
  <dcterms:modified xsi:type="dcterms:W3CDTF">2013-01-04T13:31:11Z</dcterms:modified>
</cp:coreProperties>
</file>